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61" r:id="rId3"/>
    <p:sldId id="275" r:id="rId4"/>
    <p:sldId id="265" r:id="rId5"/>
    <p:sldId id="281" r:id="rId6"/>
    <p:sldId id="278" r:id="rId7"/>
    <p:sldId id="259" r:id="rId8"/>
    <p:sldId id="288" r:id="rId9"/>
    <p:sldId id="290" r:id="rId10"/>
    <p:sldId id="291" r:id="rId11"/>
    <p:sldId id="293" r:id="rId12"/>
    <p:sldId id="29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varScale="1">
        <p:scale>
          <a:sx n="108" d="100"/>
          <a:sy n="108" d="100"/>
        </p:scale>
        <p:origin x="7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notesMaster" Target="notesMasters/notesMaster1.xml"/><Relationship Id="rId15" Type="http://schemas.openxmlformats.org/officeDocument/2006/relationships/presProps" Target="presProps.xml"/><Relationship Id="rId16" Type="http://schemas.openxmlformats.org/officeDocument/2006/relationships/viewProps" Target="viewProps.xml"/><Relationship Id="rId17" Type="http://schemas.openxmlformats.org/officeDocument/2006/relationships/theme" Target="theme/theme1.xml"/><Relationship Id="rId1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4BE96E-2B10-2248-B0CE-509C41AE0AC7}" type="datetimeFigureOut">
              <a:rPr lang="sv-SE" smtClean="0"/>
              <a:t>2018-04-30</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1991E-EC70-DC4D-A6AD-E59007FD274B}" type="slidenum">
              <a:rPr lang="sv-SE" smtClean="0"/>
              <a:t>‹Nr.›</a:t>
            </a:fld>
            <a:endParaRPr lang="sv-SE"/>
          </a:p>
        </p:txBody>
      </p:sp>
    </p:spTree>
    <p:extLst>
      <p:ext uri="{BB962C8B-B14F-4D97-AF65-F5344CB8AC3E}">
        <p14:creationId xmlns:p14="http://schemas.microsoft.com/office/powerpoint/2010/main" val="66157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sv-SE" smtClean="0"/>
              <a:t>Klicka här för att ändra format</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4/30/18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4/30/18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Vain otsikko">
    <p:spTree>
      <p:nvGrpSpPr>
        <p:cNvPr id="1" name=""/>
        <p:cNvGrpSpPr/>
        <p:nvPr/>
      </p:nvGrpSpPr>
      <p:grpSpPr>
        <a:xfrm>
          <a:off x="0" y="0"/>
          <a:ext cx="0" cy="0"/>
          <a:chOff x="0" y="0"/>
          <a:chExt cx="0" cy="0"/>
        </a:xfrm>
      </p:grpSpPr>
      <p:sp>
        <p:nvSpPr>
          <p:cNvPr id="4" name="Tekstiruutu 7"/>
          <p:cNvSpPr txBox="1">
            <a:spLocks noChangeArrowheads="1"/>
          </p:cNvSpPr>
          <p:nvPr/>
        </p:nvSpPr>
        <p:spPr bwMode="auto">
          <a:xfrm>
            <a:off x="7711017" y="5419726"/>
            <a:ext cx="2224616"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a:solidFill>
                  <a:srgbClr val="000000"/>
                </a:solidFill>
                <a:latin typeface="Roboto Light" pitchFamily="2" charset="0"/>
                <a:ea typeface="Roboto Light" pitchFamily="2" charset="0"/>
                <a:cs typeface="Roboto Light" pitchFamily="2" charset="0"/>
              </a:defRPr>
            </a:lvl1pPr>
            <a:lvl2pPr marL="742950" indent="-285750" eaLnBrk="0" hangingPunct="0">
              <a:spcBef>
                <a:spcPct val="20000"/>
              </a:spcBef>
              <a:buFont typeface="Arial" charset="0"/>
              <a:buChar char="–"/>
              <a:defRPr sz="1600">
                <a:solidFill>
                  <a:srgbClr val="000000"/>
                </a:solidFill>
                <a:latin typeface="Roboto Light" pitchFamily="2" charset="0"/>
                <a:ea typeface="Roboto Light" pitchFamily="2" charset="0"/>
                <a:cs typeface="Roboto Light" pitchFamily="2" charset="0"/>
              </a:defRPr>
            </a:lvl2pPr>
            <a:lvl3pPr marL="1143000" indent="-228600" eaLnBrk="0" hangingPunct="0">
              <a:spcBef>
                <a:spcPct val="20000"/>
              </a:spcBef>
              <a:buFont typeface="Arial" charset="0"/>
              <a:buChar char="•"/>
              <a:defRPr sz="1400">
                <a:solidFill>
                  <a:srgbClr val="000000"/>
                </a:solidFill>
                <a:latin typeface="Roboto Light" pitchFamily="2" charset="0"/>
                <a:ea typeface="Roboto Light" pitchFamily="2" charset="0"/>
                <a:cs typeface="Roboto Light" pitchFamily="2" charset="0"/>
              </a:defRPr>
            </a:lvl3pPr>
            <a:lvl4pPr marL="1600200" indent="-228600" eaLnBrk="0" hangingPunct="0">
              <a:spcBef>
                <a:spcPct val="20000"/>
              </a:spcBef>
              <a:buFont typeface="Arial" charset="0"/>
              <a:buChar char="–"/>
              <a:defRPr sz="1200">
                <a:solidFill>
                  <a:srgbClr val="000000"/>
                </a:solidFill>
                <a:latin typeface="Roboto Light" pitchFamily="2" charset="0"/>
                <a:ea typeface="Roboto Light" pitchFamily="2" charset="0"/>
                <a:cs typeface="Roboto Light" pitchFamily="2" charset="0"/>
              </a:defRPr>
            </a:lvl4pPr>
            <a:lvl5pPr marL="2057400" indent="-228600" eaLnBrk="0" hangingPunct="0">
              <a:spcBef>
                <a:spcPct val="20000"/>
              </a:spcBef>
              <a:buFont typeface="Arial" charset="0"/>
              <a:buChar char="»"/>
              <a:defRPr sz="1200">
                <a:solidFill>
                  <a:srgbClr val="000000"/>
                </a:solidFill>
                <a:latin typeface="Roboto Light" pitchFamily="2" charset="0"/>
                <a:ea typeface="Roboto Light" pitchFamily="2" charset="0"/>
                <a:cs typeface="Roboto Light" pitchFamily="2" charset="0"/>
              </a:defRPr>
            </a:lvl5pPr>
            <a:lvl6pPr marL="2514600" indent="-228600" eaLnBrk="0" fontAlgn="base" hangingPunct="0">
              <a:spcBef>
                <a:spcPct val="20000"/>
              </a:spcBef>
              <a:spcAft>
                <a:spcPct val="0"/>
              </a:spcAft>
              <a:buFont typeface="Arial" charset="0"/>
              <a:buChar char="»"/>
              <a:defRPr sz="1200">
                <a:solidFill>
                  <a:srgbClr val="000000"/>
                </a:solidFill>
                <a:latin typeface="Roboto Light" pitchFamily="2" charset="0"/>
                <a:ea typeface="Roboto Light" pitchFamily="2" charset="0"/>
                <a:cs typeface="Roboto Light" pitchFamily="2" charset="0"/>
              </a:defRPr>
            </a:lvl6pPr>
            <a:lvl7pPr marL="2971800" indent="-228600" eaLnBrk="0" fontAlgn="base" hangingPunct="0">
              <a:spcBef>
                <a:spcPct val="20000"/>
              </a:spcBef>
              <a:spcAft>
                <a:spcPct val="0"/>
              </a:spcAft>
              <a:buFont typeface="Arial" charset="0"/>
              <a:buChar char="»"/>
              <a:defRPr sz="1200">
                <a:solidFill>
                  <a:srgbClr val="000000"/>
                </a:solidFill>
                <a:latin typeface="Roboto Light" pitchFamily="2" charset="0"/>
                <a:ea typeface="Roboto Light" pitchFamily="2" charset="0"/>
                <a:cs typeface="Roboto Light" pitchFamily="2" charset="0"/>
              </a:defRPr>
            </a:lvl7pPr>
            <a:lvl8pPr marL="3429000" indent="-228600" eaLnBrk="0" fontAlgn="base" hangingPunct="0">
              <a:spcBef>
                <a:spcPct val="20000"/>
              </a:spcBef>
              <a:spcAft>
                <a:spcPct val="0"/>
              </a:spcAft>
              <a:buFont typeface="Arial" charset="0"/>
              <a:buChar char="»"/>
              <a:defRPr sz="1200">
                <a:solidFill>
                  <a:srgbClr val="000000"/>
                </a:solidFill>
                <a:latin typeface="Roboto Light" pitchFamily="2" charset="0"/>
                <a:ea typeface="Roboto Light" pitchFamily="2" charset="0"/>
                <a:cs typeface="Roboto Light" pitchFamily="2" charset="0"/>
              </a:defRPr>
            </a:lvl8pPr>
            <a:lvl9pPr marL="3886200" indent="-228600" eaLnBrk="0" fontAlgn="base" hangingPunct="0">
              <a:spcBef>
                <a:spcPct val="20000"/>
              </a:spcBef>
              <a:spcAft>
                <a:spcPct val="0"/>
              </a:spcAft>
              <a:buFont typeface="Arial" charset="0"/>
              <a:buChar char="»"/>
              <a:defRPr sz="1200">
                <a:solidFill>
                  <a:srgbClr val="000000"/>
                </a:solidFill>
                <a:latin typeface="Roboto Light" pitchFamily="2" charset="0"/>
                <a:ea typeface="Roboto Light" pitchFamily="2" charset="0"/>
                <a:cs typeface="Roboto Light" pitchFamily="2" charset="0"/>
              </a:defRPr>
            </a:lvl9pPr>
          </a:lstStyle>
          <a:p>
            <a:pPr algn="ctr" eaLnBrk="1" fontAlgn="auto" hangingPunct="1">
              <a:spcBef>
                <a:spcPct val="0"/>
              </a:spcBef>
              <a:spcAft>
                <a:spcPts val="0"/>
              </a:spcAft>
              <a:buFontTx/>
              <a:buNone/>
              <a:defRPr/>
            </a:pPr>
            <a:r>
              <a:rPr lang="fi-FI" altLang="fi-FI" sz="1400" b="1" dirty="0" smtClean="0">
                <a:solidFill>
                  <a:schemeClr val="bg1"/>
                </a:solidFill>
                <a:latin typeface="Georgia" panose="02040502050405020303" pitchFamily="18" charset="0"/>
                <a:ea typeface="Roboto Black" pitchFamily="2" charset="0"/>
                <a:cs typeface="Roboto Black" pitchFamily="2" charset="0"/>
              </a:rPr>
              <a:t>Teksti</a:t>
            </a:r>
            <a:endParaRPr lang="fi-FI" altLang="fi-FI" sz="1400" b="1" dirty="0">
              <a:solidFill>
                <a:schemeClr val="bg1"/>
              </a:solidFill>
              <a:latin typeface="Georgia" panose="02040502050405020303" pitchFamily="18" charset="0"/>
              <a:ea typeface="Roboto Black" pitchFamily="2" charset="0"/>
              <a:cs typeface="Roboto Black" pitchFamily="2" charset="0"/>
            </a:endParaRPr>
          </a:p>
        </p:txBody>
      </p:sp>
      <p:sp>
        <p:nvSpPr>
          <p:cNvPr id="2" name="Otsikko 1"/>
          <p:cNvSpPr>
            <a:spLocks noGrp="1"/>
          </p:cNvSpPr>
          <p:nvPr>
            <p:ph type="title"/>
          </p:nvPr>
        </p:nvSpPr>
        <p:spPr/>
        <p:txBody>
          <a:bodyPr/>
          <a:lstStyle>
            <a:lvl1pPr>
              <a:defRPr baseline="0"/>
            </a:lvl1pPr>
          </a:lstStyle>
          <a:p>
            <a:r>
              <a:rPr lang="fi-FI" smtClean="0"/>
              <a:t>Muokkaa perustyyl. napsautt.</a:t>
            </a:r>
            <a:endParaRPr lang="fi-FI" dirty="0"/>
          </a:p>
        </p:txBody>
      </p:sp>
      <p:sp>
        <p:nvSpPr>
          <p:cNvPr id="6" name="Sisällön paikkamerkki 3"/>
          <p:cNvSpPr>
            <a:spLocks noGrp="1"/>
          </p:cNvSpPr>
          <p:nvPr>
            <p:ph sz="half" idx="2"/>
          </p:nvPr>
        </p:nvSpPr>
        <p:spPr>
          <a:xfrm>
            <a:off x="609601" y="1916833"/>
            <a:ext cx="10959007" cy="4209330"/>
          </a:xfrm>
        </p:spPr>
        <p:txBody>
          <a:bodyPr/>
          <a:lstStyle>
            <a:lvl1pPr>
              <a:defRPr sz="16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fi-FI" smtClean="0"/>
              <a:t>Muokkaa tekstin perustyylejä napsauttamalla</a:t>
            </a:r>
          </a:p>
        </p:txBody>
      </p:sp>
      <p:sp>
        <p:nvSpPr>
          <p:cNvPr id="5" name="Alatunnisteen paikkamerkki 4"/>
          <p:cNvSpPr>
            <a:spLocks noGrp="1"/>
          </p:cNvSpPr>
          <p:nvPr>
            <p:ph type="ftr" sz="quarter" idx="10"/>
          </p:nvPr>
        </p:nvSpPr>
        <p:spPr/>
        <p:txBody>
          <a:bodyPr/>
          <a:lstStyle>
            <a:lvl1pPr>
              <a:defRPr/>
            </a:lvl1pPr>
          </a:lstStyle>
          <a:p>
            <a:pPr>
              <a:defRPr/>
            </a:pPr>
            <a:endParaRPr lang="fi-FI"/>
          </a:p>
        </p:txBody>
      </p:sp>
      <p:sp>
        <p:nvSpPr>
          <p:cNvPr id="7" name="Dian numeron paikkamerkki 5"/>
          <p:cNvSpPr>
            <a:spLocks noGrp="1"/>
          </p:cNvSpPr>
          <p:nvPr>
            <p:ph type="sldNum" sz="quarter" idx="11"/>
          </p:nvPr>
        </p:nvSpPr>
        <p:spPr/>
        <p:txBody>
          <a:bodyPr/>
          <a:lstStyle>
            <a:lvl1pPr>
              <a:defRPr/>
            </a:lvl1pPr>
          </a:lstStyle>
          <a:p>
            <a:fld id="{5DC6C7F6-EF5F-5A47-A18F-DA1B52948A71}" type="slidenum">
              <a:rPr lang="fi-FI" altLang="x-none"/>
              <a:pPr/>
              <a:t>‹Nr.›</a:t>
            </a:fld>
            <a:endParaRPr lang="fi-FI" altLang="x-none"/>
          </a:p>
        </p:txBody>
      </p:sp>
    </p:spTree>
    <p:extLst>
      <p:ext uri="{BB962C8B-B14F-4D97-AF65-F5344CB8AC3E}">
        <p14:creationId xmlns:p14="http://schemas.microsoft.com/office/powerpoint/2010/main" val="55747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sv-SE" smtClean="0"/>
              <a:t>Klicka här för att ändra format</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4/30/18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sv-SE" smtClean="0"/>
              <a:t>Klicka här för att ändra format</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t>4/30/18</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sv-SE" smtClean="0"/>
              <a:t>Klicka här för att ändra format</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4/30/18</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sv-SE" smtClean="0"/>
              <a:t>Klicka här för att ändra format</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5125305" y="1488985"/>
            <a:ext cx="6264350" cy="1696853"/>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5118447" y="4351687"/>
            <a:ext cx="6265588" cy="170406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t>4/30/18</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sv-SE" smtClean="0"/>
              <a:t>Klicka här för att ändra format</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4/30/18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t>4/30/18</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sv-SE" smtClean="0"/>
              <a:t>Klicka här för att ändra format</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48A87A34-81AB-432B-8DAE-1953F412C126}" type="datetimeFigureOut">
              <a:rPr lang="en-US" dirty="0"/>
              <a:t>4/30/18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Dra bilden till platshållaren eller klicka på ikonen för att lägga till den</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sv-SE" smtClean="0"/>
              <a:t>Klicka här för att ändra format</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Klicka här för att ändra format på bakgrundstexten</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t>4/30/18</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sv-SE" smtClean="0"/>
              <a:t>Klicka här för att ändra format</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4/30/18</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r>
              <a:rPr lang="sv-SE" dirty="0" smtClean="0"/>
              <a:t>Att skapa och upprätthålla nätverk</a:t>
            </a:r>
            <a:endParaRPr lang="sv-SE" dirty="0"/>
          </a:p>
        </p:txBody>
      </p:sp>
      <p:sp>
        <p:nvSpPr>
          <p:cNvPr id="3" name="Underrubrik 2"/>
          <p:cNvSpPr>
            <a:spLocks noGrp="1"/>
          </p:cNvSpPr>
          <p:nvPr>
            <p:ph type="subTitle" idx="1"/>
          </p:nvPr>
        </p:nvSpPr>
        <p:spPr/>
        <p:txBody>
          <a:bodyPr/>
          <a:lstStyle/>
          <a:p>
            <a:r>
              <a:rPr lang="sv-SE" dirty="0" smtClean="0"/>
              <a:t>Ann-Sofi Backgren</a:t>
            </a:r>
            <a:endParaRPr lang="sv-SE" dirty="0"/>
          </a:p>
        </p:txBody>
      </p:sp>
    </p:spTree>
    <p:extLst>
      <p:ext uri="{BB962C8B-B14F-4D97-AF65-F5344CB8AC3E}">
        <p14:creationId xmlns:p14="http://schemas.microsoft.com/office/powerpoint/2010/main" val="13488205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NÄTVERKA-bygg</a:t>
            </a:r>
            <a:endParaRPr lang="sv-SE" dirty="0"/>
          </a:p>
        </p:txBody>
      </p:sp>
      <p:sp>
        <p:nvSpPr>
          <p:cNvPr id="3" name="Platshållare för innehåll 2"/>
          <p:cNvSpPr>
            <a:spLocks noGrp="1"/>
          </p:cNvSpPr>
          <p:nvPr>
            <p:ph idx="1"/>
          </p:nvPr>
        </p:nvSpPr>
        <p:spPr/>
        <p:txBody>
          <a:bodyPr>
            <a:normAutofit fontScale="62500" lnSpcReduction="20000"/>
          </a:bodyPr>
          <a:lstStyle/>
          <a:p>
            <a:r>
              <a:rPr lang="sv-SE" b="1" dirty="0"/>
              <a:t>1. Var generös</a:t>
            </a:r>
            <a:endParaRPr lang="sv-SE" dirty="0"/>
          </a:p>
          <a:p>
            <a:r>
              <a:rPr lang="sv-SE" dirty="0"/>
              <a:t>Professionellt nätverkande handlar om att </a:t>
            </a:r>
            <a:r>
              <a:rPr lang="sv-SE" b="1" dirty="0" smtClean="0"/>
              <a:t>bjuda </a:t>
            </a:r>
            <a:r>
              <a:rPr lang="sv-SE" b="1" dirty="0"/>
              <a:t>på något</a:t>
            </a:r>
            <a:r>
              <a:rPr lang="sv-SE" dirty="0"/>
              <a:t> som kan hjälpa någon annan i yrkesrollen, och visar din kompetens. Har du tur får du hjälp tillbaka, men det är inte poängen. Du kommer att få tillbaka på ett eller annat sätt, till exempel genom att andra talar gott om dig.</a:t>
            </a:r>
          </a:p>
          <a:p>
            <a:r>
              <a:rPr lang="sv-SE" b="1" dirty="0"/>
              <a:t>2. Koppla ihop </a:t>
            </a:r>
            <a:endParaRPr lang="sv-SE" dirty="0"/>
          </a:p>
          <a:p>
            <a:r>
              <a:rPr lang="sv-SE" dirty="0"/>
              <a:t>Ett enkelt sätt att hjälpa andra, och stärka bilden av dig som en person med ett starkt nätverk, är att </a:t>
            </a:r>
            <a:r>
              <a:rPr lang="sv-SE" b="1" dirty="0"/>
              <a:t>koppla ihop människor</a:t>
            </a:r>
            <a:r>
              <a:rPr lang="sv-SE" b="1" dirty="0" smtClean="0"/>
              <a:t>. </a:t>
            </a:r>
            <a:r>
              <a:rPr lang="sv-SE" dirty="0" smtClean="0"/>
              <a:t>Ibland </a:t>
            </a:r>
            <a:r>
              <a:rPr lang="sv-SE" dirty="0"/>
              <a:t>är det helt uppenbart att två personer borde träffas, ibland kanske du bara känner på dig att de har något gemensamt. Var öppen med vilket, och låt dem lösa resten.</a:t>
            </a:r>
          </a:p>
          <a:p>
            <a:r>
              <a:rPr lang="sv-SE" b="1" dirty="0"/>
              <a:t>3. Se andra</a:t>
            </a:r>
            <a:endParaRPr lang="sv-SE" dirty="0"/>
          </a:p>
          <a:p>
            <a:r>
              <a:rPr lang="sv-SE" dirty="0"/>
              <a:t>Alla vill bli sedda. </a:t>
            </a:r>
            <a:r>
              <a:rPr lang="sv-SE" b="1" dirty="0"/>
              <a:t>Fråga och lyssna mer än du pratar.</a:t>
            </a:r>
            <a:r>
              <a:rPr lang="sv-SE" dirty="0"/>
              <a:t> Visa också att du tycker andra är bra, </a:t>
            </a:r>
            <a:r>
              <a:rPr lang="sv-SE" b="1" dirty="0"/>
              <a:t>uppmuntra</a:t>
            </a:r>
            <a:r>
              <a:rPr lang="sv-SE" dirty="0"/>
              <a:t> och heja på. Var en person i vars sällskap andra vill vara. Inskränk dig inte heller till vissa grupper och sammanhang. Lär känna människor med </a:t>
            </a:r>
            <a:r>
              <a:rPr lang="sv-SE" b="1" dirty="0"/>
              <a:t>olika bakgrunder och synsätt</a:t>
            </a:r>
            <a:r>
              <a:rPr lang="sv-SE" dirty="0"/>
              <a:t>, då möter du nya utmaningar och möjligheter.</a:t>
            </a:r>
          </a:p>
          <a:p>
            <a:r>
              <a:rPr lang="sv-SE" b="1" dirty="0"/>
              <a:t>4. Våga be om hjälp</a:t>
            </a:r>
            <a:br>
              <a:rPr lang="sv-SE" b="1" dirty="0"/>
            </a:br>
            <a:endParaRPr lang="sv-SE" dirty="0"/>
          </a:p>
          <a:p>
            <a:r>
              <a:rPr lang="sv-SE" dirty="0"/>
              <a:t>Var inte för stolt för att be om hjälp. </a:t>
            </a:r>
            <a:r>
              <a:rPr lang="sv-SE" b="1" dirty="0"/>
              <a:t>Andra har oftast ingen aning om vad du behöver</a:t>
            </a:r>
            <a:r>
              <a:rPr lang="sv-SE" dirty="0"/>
              <a:t>, och de mest oväntade personer kan sitta på värdefulla kontakter. Fråga också dina vänner, många är så inriktade på affärskontakter att de glömmer att leta på närmare håll. Våga berätta vad du vill och visa vad du brinner för, då blir du också mer intressant för andra.</a:t>
            </a:r>
          </a:p>
          <a:p>
            <a:endParaRPr lang="sv-SE" dirty="0"/>
          </a:p>
        </p:txBody>
      </p:sp>
    </p:spTree>
    <p:extLst>
      <p:ext uri="{BB962C8B-B14F-4D97-AF65-F5344CB8AC3E}">
        <p14:creationId xmlns:p14="http://schemas.microsoft.com/office/powerpoint/2010/main" val="1869266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”TRUST”-tillit</a:t>
            </a:r>
            <a:endParaRPr lang="sv-SE" dirty="0"/>
          </a:p>
        </p:txBody>
      </p:sp>
      <p:sp>
        <p:nvSpPr>
          <p:cNvPr id="3" name="Platshållare för innehåll 2"/>
          <p:cNvSpPr>
            <a:spLocks noGrp="1"/>
          </p:cNvSpPr>
          <p:nvPr>
            <p:ph idx="1"/>
          </p:nvPr>
        </p:nvSpPr>
        <p:spPr/>
        <p:txBody>
          <a:bodyPr/>
          <a:lstStyle/>
          <a:p>
            <a:r>
              <a:rPr lang="sv-SE" dirty="0" smtClean="0"/>
              <a:t>Lokal</a:t>
            </a:r>
          </a:p>
          <a:p>
            <a:r>
              <a:rPr lang="sv-SE" dirty="0" smtClean="0"/>
              <a:t>Institutionell</a:t>
            </a:r>
          </a:p>
          <a:p>
            <a:r>
              <a:rPr lang="sv-SE" dirty="0" smtClean="0"/>
              <a:t>Fördelad</a:t>
            </a:r>
          </a:p>
          <a:p>
            <a:endParaRPr lang="sv-SE" dirty="0" smtClean="0"/>
          </a:p>
          <a:p>
            <a:endParaRPr lang="sv-SE" dirty="0"/>
          </a:p>
        </p:txBody>
      </p:sp>
    </p:spTree>
    <p:extLst>
      <p:ext uri="{BB962C8B-B14F-4D97-AF65-F5344CB8AC3E}">
        <p14:creationId xmlns:p14="http://schemas.microsoft.com/office/powerpoint/2010/main" val="12894443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DINA NÄTVERK?</a:t>
            </a:r>
            <a:endParaRPr lang="sv-SE" dirty="0"/>
          </a:p>
        </p:txBody>
      </p:sp>
      <p:sp>
        <p:nvSpPr>
          <p:cNvPr id="3" name="Platshållare för innehåll 2"/>
          <p:cNvSpPr>
            <a:spLocks noGrp="1"/>
          </p:cNvSpPr>
          <p:nvPr>
            <p:ph idx="1"/>
          </p:nvPr>
        </p:nvSpPr>
        <p:spPr/>
        <p:txBody>
          <a:bodyPr/>
          <a:lstStyle/>
          <a:p>
            <a:r>
              <a:rPr lang="sv-SE" dirty="0" smtClean="0"/>
              <a:t>Fundera på dina nätverk</a:t>
            </a:r>
          </a:p>
          <a:p>
            <a:r>
              <a:rPr lang="sv-SE" dirty="0" smtClean="0"/>
              <a:t>Vilka ingår du i?</a:t>
            </a:r>
          </a:p>
          <a:p>
            <a:r>
              <a:rPr lang="sv-SE" dirty="0" smtClean="0"/>
              <a:t>Vilka skulle du vilja vara med i?</a:t>
            </a:r>
          </a:p>
          <a:p>
            <a:r>
              <a:rPr lang="sv-SE" dirty="0" smtClean="0"/>
              <a:t>Tidigare målgrupper- nu: till vilken grupp vill jag höra?</a:t>
            </a:r>
          </a:p>
          <a:p>
            <a:r>
              <a:rPr lang="sv-SE" dirty="0" smtClean="0"/>
              <a:t>Nätverk- nyttiga för ditt företag/yrkesroll</a:t>
            </a:r>
            <a:endParaRPr lang="sv-SE" dirty="0"/>
          </a:p>
        </p:txBody>
      </p:sp>
    </p:spTree>
    <p:extLst>
      <p:ext uri="{BB962C8B-B14F-4D97-AF65-F5344CB8AC3E}">
        <p14:creationId xmlns:p14="http://schemas.microsoft.com/office/powerpoint/2010/main" val="19200029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Sättet att arbeta förändras</a:t>
            </a:r>
            <a:endParaRPr lang="sv-SE" dirty="0"/>
          </a:p>
        </p:txBody>
      </p:sp>
      <p:pic>
        <p:nvPicPr>
          <p:cNvPr id="4"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33369" y="2690812"/>
            <a:ext cx="3251200" cy="14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3876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Partnerskap</a:t>
            </a:r>
            <a:br>
              <a:rPr lang="sv-SE" dirty="0" smtClean="0"/>
            </a:br>
            <a:r>
              <a:rPr lang="sv-SE" dirty="0" smtClean="0"/>
              <a:t>Programtänk</a:t>
            </a:r>
            <a:endParaRPr lang="sv-SE" dirty="0"/>
          </a:p>
        </p:txBody>
      </p:sp>
      <p:sp>
        <p:nvSpPr>
          <p:cNvPr id="3" name="Platshållare för innehåll 2"/>
          <p:cNvSpPr>
            <a:spLocks noGrp="1"/>
          </p:cNvSpPr>
          <p:nvPr>
            <p:ph idx="1"/>
          </p:nvPr>
        </p:nvSpPr>
        <p:spPr/>
        <p:txBody>
          <a:bodyPr/>
          <a:lstStyle/>
          <a:p>
            <a:r>
              <a:rPr lang="sv-SE" dirty="0" smtClean="0"/>
              <a:t>EU</a:t>
            </a:r>
          </a:p>
          <a:p>
            <a:r>
              <a:rPr lang="sv-SE" dirty="0" smtClean="0"/>
              <a:t>STAT</a:t>
            </a:r>
          </a:p>
          <a:p>
            <a:r>
              <a:rPr lang="sv-SE" dirty="0" smtClean="0"/>
              <a:t>KOMMUN</a:t>
            </a:r>
          </a:p>
          <a:p>
            <a:r>
              <a:rPr lang="sv-SE" dirty="0" smtClean="0"/>
              <a:t>PRIVAT</a:t>
            </a:r>
          </a:p>
          <a:p>
            <a:r>
              <a:rPr lang="sv-SE" dirty="0" smtClean="0"/>
              <a:t>”paraplyprojekt”/utvecklingsprojekt-företagsstöd</a:t>
            </a:r>
          </a:p>
          <a:p>
            <a:r>
              <a:rPr lang="sv-SE" dirty="0" smtClean="0"/>
              <a:t>2014-2020, 2021-&gt;?</a:t>
            </a:r>
            <a:endParaRPr lang="sv-SE" dirty="0"/>
          </a:p>
        </p:txBody>
      </p:sp>
    </p:spTree>
    <p:extLst>
      <p:ext uri="{BB962C8B-B14F-4D97-AF65-F5344CB8AC3E}">
        <p14:creationId xmlns:p14="http://schemas.microsoft.com/office/powerpoint/2010/main" val="1515819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a:stretch>
            <a:fillRect/>
          </a:stretch>
        </p:blipFill>
        <p:spPr>
          <a:xfrm>
            <a:off x="756313" y="0"/>
            <a:ext cx="10679373" cy="6858000"/>
          </a:xfrm>
          <a:prstGeom prst="rect">
            <a:avLst/>
          </a:prstGeom>
        </p:spPr>
      </p:pic>
    </p:spTree>
    <p:extLst>
      <p:ext uri="{BB962C8B-B14F-4D97-AF65-F5344CB8AC3E}">
        <p14:creationId xmlns:p14="http://schemas.microsoft.com/office/powerpoint/2010/main" val="3643205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TRANS-</a:t>
            </a:r>
            <a:br>
              <a:rPr lang="sv-SE" dirty="0" smtClean="0"/>
            </a:br>
            <a:r>
              <a:rPr lang="sv-SE" dirty="0" smtClean="0"/>
              <a:t>NATIONELLA</a:t>
            </a:r>
            <a:endParaRPr lang="sv-SE" dirty="0"/>
          </a:p>
        </p:txBody>
      </p:sp>
      <p:sp>
        <p:nvSpPr>
          <p:cNvPr id="3" name="Platshållare för innehåll 2"/>
          <p:cNvSpPr>
            <a:spLocks noGrp="1"/>
          </p:cNvSpPr>
          <p:nvPr>
            <p:ph idx="1"/>
          </p:nvPr>
        </p:nvSpPr>
        <p:spPr/>
        <p:txBody>
          <a:bodyPr/>
          <a:lstStyle/>
          <a:p>
            <a:r>
              <a:rPr lang="sv-SE" dirty="0" smtClean="0"/>
              <a:t>EU-PROJEKT</a:t>
            </a:r>
          </a:p>
          <a:p>
            <a:r>
              <a:rPr lang="sv-SE" dirty="0" err="1" smtClean="0"/>
              <a:t>Ex.ERASMUS</a:t>
            </a:r>
            <a:r>
              <a:rPr lang="sv-SE" dirty="0" smtClean="0"/>
              <a:t>+, INTERREG EUROPÉ</a:t>
            </a:r>
          </a:p>
          <a:p>
            <a:endParaRPr lang="sv-SE" dirty="0" smtClean="0"/>
          </a:p>
          <a:p>
            <a:endParaRPr lang="sv-SE" dirty="0" smtClean="0"/>
          </a:p>
        </p:txBody>
      </p:sp>
      <p:pic>
        <p:nvPicPr>
          <p:cNvPr id="4" name="Bildobjekt 3"/>
          <p:cNvPicPr>
            <a:picLocks noChangeAspect="1"/>
          </p:cNvPicPr>
          <p:nvPr/>
        </p:nvPicPr>
        <p:blipFill>
          <a:blip r:embed="rId2"/>
          <a:stretch>
            <a:fillRect/>
          </a:stretch>
        </p:blipFill>
        <p:spPr>
          <a:xfrm>
            <a:off x="9179808" y="253055"/>
            <a:ext cx="2425719" cy="2822654"/>
          </a:xfrm>
          <a:prstGeom prst="rect">
            <a:avLst/>
          </a:prstGeom>
        </p:spPr>
      </p:pic>
      <p:pic>
        <p:nvPicPr>
          <p:cNvPr id="5" name="Bildobjekt 4"/>
          <p:cNvPicPr>
            <a:picLocks noChangeAspect="1"/>
          </p:cNvPicPr>
          <p:nvPr/>
        </p:nvPicPr>
        <p:blipFill>
          <a:blip r:embed="rId3"/>
          <a:stretch>
            <a:fillRect/>
          </a:stretch>
        </p:blipFill>
        <p:spPr>
          <a:xfrm>
            <a:off x="5724089" y="3402281"/>
            <a:ext cx="3455719" cy="3455719"/>
          </a:xfrm>
          <a:prstGeom prst="rect">
            <a:avLst/>
          </a:prstGeom>
        </p:spPr>
      </p:pic>
    </p:spTree>
    <p:extLst>
      <p:ext uri="{BB962C8B-B14F-4D97-AF65-F5344CB8AC3E}">
        <p14:creationId xmlns:p14="http://schemas.microsoft.com/office/powerpoint/2010/main" val="9502363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Deklarationer</a:t>
            </a:r>
            <a:endParaRPr lang="sv-SE" dirty="0"/>
          </a:p>
        </p:txBody>
      </p:sp>
      <p:sp>
        <p:nvSpPr>
          <p:cNvPr id="3" name="Platshållare för innehåll 2"/>
          <p:cNvSpPr>
            <a:spLocks noGrp="1"/>
          </p:cNvSpPr>
          <p:nvPr>
            <p:ph idx="1"/>
          </p:nvPr>
        </p:nvSpPr>
        <p:spPr/>
        <p:txBody>
          <a:bodyPr/>
          <a:lstStyle/>
          <a:p>
            <a:r>
              <a:rPr lang="sv-SE" dirty="0" smtClean="0"/>
              <a:t>Östersjösamarbetet</a:t>
            </a:r>
          </a:p>
          <a:p>
            <a:r>
              <a:rPr lang="sv-SE" dirty="0" smtClean="0"/>
              <a:t>Jämställdhet</a:t>
            </a:r>
          </a:p>
          <a:p>
            <a:r>
              <a:rPr lang="sv-SE" dirty="0" smtClean="0"/>
              <a:t>Viljeyttring, men</a:t>
            </a:r>
            <a:r>
              <a:rPr lang="mr-IN" dirty="0" smtClean="0"/>
              <a:t>…</a:t>
            </a:r>
            <a:endParaRPr lang="sv-SE" dirty="0"/>
          </a:p>
        </p:txBody>
      </p:sp>
    </p:spTree>
    <p:extLst>
      <p:ext uri="{BB962C8B-B14F-4D97-AF65-F5344CB8AC3E}">
        <p14:creationId xmlns:p14="http://schemas.microsoft.com/office/powerpoint/2010/main" val="2002360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Olika typer av nätverk på olika nivåer</a:t>
            </a:r>
            <a:endParaRPr lang="sv-SE" dirty="0"/>
          </a:p>
        </p:txBody>
      </p:sp>
      <p:sp>
        <p:nvSpPr>
          <p:cNvPr id="3" name="Platshållare för innehåll 2"/>
          <p:cNvSpPr>
            <a:spLocks noGrp="1"/>
          </p:cNvSpPr>
          <p:nvPr>
            <p:ph idx="1"/>
          </p:nvPr>
        </p:nvSpPr>
        <p:spPr/>
        <p:txBody>
          <a:bodyPr>
            <a:normAutofit lnSpcReduction="10000"/>
          </a:bodyPr>
          <a:lstStyle/>
          <a:p>
            <a:r>
              <a:rPr lang="sv-SE" dirty="0" smtClean="0"/>
              <a:t>Tredje sektorn</a:t>
            </a:r>
          </a:p>
          <a:p>
            <a:r>
              <a:rPr lang="sv-SE" dirty="0" smtClean="0"/>
              <a:t>Den kommunala sektorn</a:t>
            </a:r>
          </a:p>
          <a:p>
            <a:r>
              <a:rPr lang="sv-SE" dirty="0" smtClean="0"/>
              <a:t>EU-partnerskap</a:t>
            </a:r>
          </a:p>
          <a:p>
            <a:r>
              <a:rPr lang="sv-SE" dirty="0" smtClean="0"/>
              <a:t>Fjärde sektorn (?)</a:t>
            </a:r>
          </a:p>
          <a:p>
            <a:r>
              <a:rPr lang="sv-SE" dirty="0" smtClean="0"/>
              <a:t>Tvärsektoriella, nationella</a:t>
            </a:r>
          </a:p>
          <a:p>
            <a:r>
              <a:rPr lang="sv-SE" dirty="0" smtClean="0"/>
              <a:t>Transnationella</a:t>
            </a:r>
          </a:p>
          <a:p>
            <a:r>
              <a:rPr lang="sv-SE" dirty="0" smtClean="0"/>
              <a:t>Interregionala</a:t>
            </a:r>
          </a:p>
          <a:p>
            <a:r>
              <a:rPr lang="sv-SE" dirty="0" smtClean="0"/>
              <a:t>Internationella</a:t>
            </a:r>
          </a:p>
          <a:p>
            <a:r>
              <a:rPr lang="sv-SE" dirty="0" smtClean="0"/>
              <a:t>”Överenskommelser”- deklarationer</a:t>
            </a:r>
          </a:p>
          <a:p>
            <a:r>
              <a:rPr lang="sv-SE" dirty="0" smtClean="0"/>
              <a:t>Värdebaserade nätverk</a:t>
            </a:r>
          </a:p>
          <a:p>
            <a:r>
              <a:rPr lang="sv-SE" dirty="0" smtClean="0"/>
              <a:t>Företagsinriktade nätverk</a:t>
            </a:r>
          </a:p>
          <a:p>
            <a:r>
              <a:rPr lang="sv-SE" dirty="0" smtClean="0"/>
              <a:t>Andra</a:t>
            </a:r>
            <a:r>
              <a:rPr lang="mr-IN" dirty="0" smtClean="0"/>
              <a:t>…</a:t>
            </a:r>
            <a:endParaRPr lang="sv-SE" dirty="0" smtClean="0"/>
          </a:p>
          <a:p>
            <a:endParaRPr lang="sv-SE" dirty="0" smtClean="0"/>
          </a:p>
          <a:p>
            <a:endParaRPr lang="sv-SE" dirty="0" smtClean="0"/>
          </a:p>
          <a:p>
            <a:endParaRPr lang="sv-SE" dirty="0" smtClean="0"/>
          </a:p>
          <a:p>
            <a:endParaRPr lang="sv-SE" dirty="0"/>
          </a:p>
        </p:txBody>
      </p:sp>
    </p:spTree>
    <p:extLst>
      <p:ext uri="{BB962C8B-B14F-4D97-AF65-F5344CB8AC3E}">
        <p14:creationId xmlns:p14="http://schemas.microsoft.com/office/powerpoint/2010/main" val="1168112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FRAMTIDEN</a:t>
            </a:r>
            <a:endParaRPr lang="sv-SE" dirty="0"/>
          </a:p>
        </p:txBody>
      </p:sp>
      <p:sp>
        <p:nvSpPr>
          <p:cNvPr id="3" name="Platshållare för innehåll 2"/>
          <p:cNvSpPr>
            <a:spLocks noGrp="1"/>
          </p:cNvSpPr>
          <p:nvPr>
            <p:ph idx="1"/>
          </p:nvPr>
        </p:nvSpPr>
        <p:spPr/>
        <p:txBody>
          <a:bodyPr/>
          <a:lstStyle/>
          <a:p>
            <a:r>
              <a:rPr lang="sv-SE" dirty="0" smtClean="0"/>
              <a:t>NÄTVERK FRAMOM HIERARKIER</a:t>
            </a:r>
          </a:p>
          <a:p>
            <a:endParaRPr lang="sv-SE" dirty="0"/>
          </a:p>
        </p:txBody>
      </p:sp>
    </p:spTree>
    <p:extLst>
      <p:ext uri="{BB962C8B-B14F-4D97-AF65-F5344CB8AC3E}">
        <p14:creationId xmlns:p14="http://schemas.microsoft.com/office/powerpoint/2010/main" val="1425953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NÄTVERKA-var</a:t>
            </a:r>
            <a:endParaRPr lang="sv-SE" dirty="0"/>
          </a:p>
        </p:txBody>
      </p:sp>
      <p:sp>
        <p:nvSpPr>
          <p:cNvPr id="3" name="Platshållare för innehåll 2"/>
          <p:cNvSpPr>
            <a:spLocks noGrp="1"/>
          </p:cNvSpPr>
          <p:nvPr>
            <p:ph idx="1"/>
          </p:nvPr>
        </p:nvSpPr>
        <p:spPr>
          <a:xfrm>
            <a:off x="5118447" y="665018"/>
            <a:ext cx="6281865" cy="5386790"/>
          </a:xfrm>
        </p:spPr>
        <p:txBody>
          <a:bodyPr>
            <a:normAutofit fontScale="77500" lnSpcReduction="20000"/>
          </a:bodyPr>
          <a:lstStyle/>
          <a:p>
            <a:r>
              <a:rPr lang="sv-SE" b="1" dirty="0"/>
              <a:t>1. I </a:t>
            </a:r>
            <a:r>
              <a:rPr lang="sv-SE" b="1" dirty="0" smtClean="0"/>
              <a:t>vardagen</a:t>
            </a:r>
            <a:endParaRPr lang="sv-SE" dirty="0"/>
          </a:p>
          <a:p>
            <a:r>
              <a:rPr lang="sv-SE" dirty="0" smtClean="0"/>
              <a:t>Dina nätverk </a:t>
            </a:r>
            <a:r>
              <a:rPr lang="sv-SE" dirty="0"/>
              <a:t>finns överallt - på barnens </a:t>
            </a:r>
            <a:r>
              <a:rPr lang="sv-SE" dirty="0" smtClean="0"/>
              <a:t>dagis, </a:t>
            </a:r>
            <a:r>
              <a:rPr lang="sv-SE" dirty="0"/>
              <a:t>träningen och hos dina vänner. Ta vara på tillfällen att prata med främmande människor. </a:t>
            </a:r>
            <a:r>
              <a:rPr lang="sv-SE" b="1" dirty="0"/>
              <a:t>De flesta är bra kontakter,</a:t>
            </a:r>
            <a:r>
              <a:rPr lang="sv-SE" dirty="0"/>
              <a:t> men på olika vis.  </a:t>
            </a:r>
          </a:p>
          <a:p>
            <a:r>
              <a:rPr lang="sv-SE" b="1" dirty="0"/>
              <a:t>2. Kring intressen</a:t>
            </a:r>
            <a:endParaRPr lang="sv-SE" dirty="0"/>
          </a:p>
          <a:p>
            <a:r>
              <a:rPr lang="sv-SE" dirty="0"/>
              <a:t>Hitta ett sammanhang där du trivs och känner dig trygg att prata. </a:t>
            </a:r>
            <a:r>
              <a:rPr lang="sv-SE" b="1" dirty="0"/>
              <a:t>Gå med i föreningar</a:t>
            </a:r>
            <a:r>
              <a:rPr lang="sv-SE" dirty="0"/>
              <a:t> som ägnar sig åt saker du tycker är kul, och grupper i </a:t>
            </a:r>
            <a:r>
              <a:rPr lang="sv-SE" b="1" dirty="0"/>
              <a:t>sociala medier</a:t>
            </a:r>
            <a:r>
              <a:rPr lang="sv-SE" dirty="0"/>
              <a:t> som diskuterar sådant du är intresserad av. </a:t>
            </a:r>
          </a:p>
          <a:p>
            <a:r>
              <a:rPr lang="sv-SE" b="1" dirty="0"/>
              <a:t>3. Affärsnätverk</a:t>
            </a:r>
            <a:endParaRPr lang="sv-SE" dirty="0"/>
          </a:p>
          <a:p>
            <a:r>
              <a:rPr lang="sv-SE" dirty="0"/>
              <a:t>Gå med i ett officiellt affärsnätverk. Fördelen är att alla är där med </a:t>
            </a:r>
            <a:r>
              <a:rPr lang="sv-SE" b="1" dirty="0"/>
              <a:t>samma ambitioner</a:t>
            </a:r>
            <a:r>
              <a:rPr lang="sv-SE" dirty="0"/>
              <a:t> - att göra affärer och knyta kontakter. </a:t>
            </a:r>
            <a:r>
              <a:rPr lang="sv-SE" dirty="0" smtClean="0"/>
              <a:t>Kanske </a:t>
            </a:r>
            <a:r>
              <a:rPr lang="sv-SE" dirty="0"/>
              <a:t>vill du öka din försäljning, hitta jobb, stärka ditt varumärke, eller utvecklas genom att möta nya människor?</a:t>
            </a:r>
          </a:p>
          <a:p>
            <a:r>
              <a:rPr lang="sv-SE" b="1" dirty="0"/>
              <a:t>4. På arbetsplatsen</a:t>
            </a:r>
            <a:endParaRPr lang="sv-SE" dirty="0"/>
          </a:p>
          <a:p>
            <a:r>
              <a:rPr lang="sv-SE" dirty="0"/>
              <a:t>Gå och ät lunch med en </a:t>
            </a:r>
            <a:r>
              <a:rPr lang="sv-SE" b="1" dirty="0"/>
              <a:t>ny person på jobbet varje </a:t>
            </a:r>
            <a:r>
              <a:rPr lang="sv-SE" b="1" dirty="0" smtClean="0"/>
              <a:t>dag (om det är möjligt </a:t>
            </a:r>
            <a:r>
              <a:rPr lang="sv-SE" b="1" dirty="0" smtClean="0">
                <a:sym typeface="Wingdings"/>
              </a:rPr>
              <a:t> )</a:t>
            </a:r>
            <a:r>
              <a:rPr lang="sv-SE" b="1" dirty="0" smtClean="0"/>
              <a:t>.</a:t>
            </a:r>
            <a:r>
              <a:rPr lang="sv-SE" dirty="0"/>
              <a:t> Speciellt från andra avdelningar som du inte skulle pratat med annars. Då lär du dig </a:t>
            </a:r>
            <a:r>
              <a:rPr lang="sv-SE" dirty="0" err="1"/>
              <a:t>organsationen</a:t>
            </a:r>
            <a:r>
              <a:rPr lang="sv-SE" dirty="0"/>
              <a:t> och dess utmaningar, vilket är bra för karriären internt</a:t>
            </a:r>
            <a:r>
              <a:rPr lang="sv-SE" dirty="0" smtClean="0"/>
              <a:t>.</a:t>
            </a:r>
          </a:p>
          <a:p>
            <a:r>
              <a:rPr lang="sv-SE" b="1" dirty="0" smtClean="0"/>
              <a:t>5</a:t>
            </a:r>
            <a:r>
              <a:rPr lang="sv-SE" dirty="0" smtClean="0"/>
              <a:t>. </a:t>
            </a:r>
            <a:r>
              <a:rPr lang="sv-SE" b="1" dirty="0" smtClean="0"/>
              <a:t>MINGLA!</a:t>
            </a:r>
            <a:endParaRPr lang="sv-SE" b="1" dirty="0"/>
          </a:p>
          <a:p>
            <a:endParaRPr lang="sv-SE" dirty="0"/>
          </a:p>
        </p:txBody>
      </p:sp>
    </p:spTree>
    <p:extLst>
      <p:ext uri="{BB962C8B-B14F-4D97-AF65-F5344CB8AC3E}">
        <p14:creationId xmlns:p14="http://schemas.microsoft.com/office/powerpoint/2010/main" val="1381108655"/>
      </p:ext>
    </p:extLst>
  </p:cSld>
  <p:clrMapOvr>
    <a:masterClrMapping/>
  </p:clrMapOvr>
  <p:timing>
    <p:tnLst>
      <p:par>
        <p:cTn id="1" dur="indefinite" restart="never" nodeType="tmRoot"/>
      </p:par>
    </p:tnLst>
  </p:timing>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Atlas" id="{5156B0E4-0EB1-49FE-A26B-15F6F698AEC6}" vid="{508F7963-D0B5-43F7-BB2C-FCE3009C08E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Atlas</Template>
  <TotalTime>375</TotalTime>
  <Words>156</Words>
  <Application>Microsoft Macintosh PowerPoint</Application>
  <PresentationFormat>Bredbild</PresentationFormat>
  <Paragraphs>63</Paragraphs>
  <Slides>12</Slides>
  <Notes>0</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12</vt:i4>
      </vt:variant>
    </vt:vector>
  </HeadingPairs>
  <TitlesOfParts>
    <vt:vector size="20" baseType="lpstr">
      <vt:lpstr>Calibri</vt:lpstr>
      <vt:lpstr>Calibri Light</vt:lpstr>
      <vt:lpstr>Georgia</vt:lpstr>
      <vt:lpstr>Mangal</vt:lpstr>
      <vt:lpstr>Roboto Black</vt:lpstr>
      <vt:lpstr>Rockwell</vt:lpstr>
      <vt:lpstr>Wingdings</vt:lpstr>
      <vt:lpstr>Atlas</vt:lpstr>
      <vt:lpstr>Att skapa och upprätthålla nätverk</vt:lpstr>
      <vt:lpstr>Sättet att arbeta förändras</vt:lpstr>
      <vt:lpstr>Partnerskap Programtänk</vt:lpstr>
      <vt:lpstr>PowerPoint-presentation</vt:lpstr>
      <vt:lpstr>TRANS- NATIONELLA</vt:lpstr>
      <vt:lpstr>Deklarationer</vt:lpstr>
      <vt:lpstr>Olika typer av nätverk på olika nivåer</vt:lpstr>
      <vt:lpstr>FRAMTIDEN</vt:lpstr>
      <vt:lpstr>NÄTVERKA-var</vt:lpstr>
      <vt:lpstr>NÄTVERKA-bygg</vt:lpstr>
      <vt:lpstr>”TRUST”-tillit</vt:lpstr>
      <vt:lpstr>DINA NÄTVERK?</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skapa och upprätthålla nätverk</dc:title>
  <dc:creator>Ann-Sofi Backgren</dc:creator>
  <cp:lastModifiedBy>Ann-Sofi Backgren</cp:lastModifiedBy>
  <cp:revision>63</cp:revision>
  <dcterms:created xsi:type="dcterms:W3CDTF">2017-10-15T14:53:54Z</dcterms:created>
  <dcterms:modified xsi:type="dcterms:W3CDTF">2018-04-29T21:19:15Z</dcterms:modified>
</cp:coreProperties>
</file>